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5"/>
  </p:notesMasterIdLst>
  <p:sldIdLst>
    <p:sldId id="256" r:id="rId3"/>
    <p:sldId id="347" r:id="rId4"/>
    <p:sldId id="349" r:id="rId5"/>
    <p:sldId id="35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2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353" r:id="rId40"/>
    <p:sldId id="268" r:id="rId41"/>
    <p:sldId id="269" r:id="rId42"/>
    <p:sldId id="270" r:id="rId43"/>
    <p:sldId id="271" r:id="rId44"/>
    <p:sldId id="354" r:id="rId45"/>
    <p:sldId id="272" r:id="rId46"/>
    <p:sldId id="273" r:id="rId47"/>
    <p:sldId id="274" r:id="rId48"/>
    <p:sldId id="355" r:id="rId49"/>
    <p:sldId id="275" r:id="rId50"/>
    <p:sldId id="276" r:id="rId51"/>
    <p:sldId id="277" r:id="rId52"/>
    <p:sldId id="278" r:id="rId53"/>
    <p:sldId id="279" r:id="rId54"/>
    <p:sldId id="356" r:id="rId55"/>
    <p:sldId id="280" r:id="rId56"/>
    <p:sldId id="281" r:id="rId57"/>
    <p:sldId id="282" r:id="rId58"/>
    <p:sldId id="283" r:id="rId59"/>
    <p:sldId id="357" r:id="rId60"/>
    <p:sldId id="284" r:id="rId61"/>
    <p:sldId id="285" r:id="rId62"/>
    <p:sldId id="286" r:id="rId63"/>
    <p:sldId id="287" r:id="rId64"/>
    <p:sldId id="358" r:id="rId65"/>
    <p:sldId id="288" r:id="rId66"/>
    <p:sldId id="289" r:id="rId67"/>
    <p:sldId id="290" r:id="rId68"/>
    <p:sldId id="359" r:id="rId69"/>
    <p:sldId id="360" r:id="rId70"/>
    <p:sldId id="291" r:id="rId71"/>
    <p:sldId id="292" r:id="rId72"/>
    <p:sldId id="293" r:id="rId73"/>
    <p:sldId id="294" r:id="rId74"/>
    <p:sldId id="295" r:id="rId75"/>
    <p:sldId id="361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62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63" r:id="rId95"/>
    <p:sldId id="313" r:id="rId96"/>
    <p:sldId id="364" r:id="rId97"/>
    <p:sldId id="367" r:id="rId98"/>
    <p:sldId id="368" r:id="rId99"/>
    <p:sldId id="369" r:id="rId100"/>
    <p:sldId id="366" r:id="rId101"/>
    <p:sldId id="365" r:id="rId102"/>
    <p:sldId id="314" r:id="rId103"/>
    <p:sldId id="315" r:id="rId104"/>
    <p:sldId id="316" r:id="rId105"/>
    <p:sldId id="350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17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jlong/pen/wciC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963" y="1454279"/>
            <a:ext cx="5743376" cy="5046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55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101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102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103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295810"/>
            <a:ext cx="8229240" cy="35985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 dirty="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76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 Simple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0996"/>
            <a:ext cx="9143640" cy="5367004"/>
          </a:xfrm>
          <a:prstGeom prst="rect">
            <a:avLst/>
          </a:prstGeom>
          <a:ln>
            <a:noFill/>
          </a:ln>
        </p:spPr>
      </p:pic>
      <p:pic>
        <p:nvPicPr>
          <p:cNvPr id="99" name="Shap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285195"/>
            <a:ext cx="9143640" cy="1727268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3430055"/>
            <a:ext cx="9143640" cy="172689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755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6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560" y="85725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139221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139221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255465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230589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255465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8757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36299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448461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28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.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recen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0960"/>
            <a:ext cx="9143640" cy="5446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559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66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247113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 dirty="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 dirty="0" smtClean="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 smtClean="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890196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77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" y="3025170"/>
            <a:ext cx="3943800" cy="899640"/>
          </a:xfrm>
          <a:prstGeom prst="rect">
            <a:avLst/>
          </a:prstGeom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4409038" y="1230851"/>
            <a:ext cx="4734962" cy="5396287"/>
            <a:chOff x="4409038" y="1230851"/>
            <a:chExt cx="4734962" cy="5396287"/>
          </a:xfrm>
        </p:grpSpPr>
        <p:pic>
          <p:nvPicPr>
            <p:cNvPr id="94" name="Shape 1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9038" y="1230851"/>
              <a:ext cx="4734962" cy="539628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418090" y="5223850"/>
              <a:ext cx="425513" cy="561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89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87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309130"/>
            <a:ext cx="8229240" cy="3473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Almost my </a:t>
            </a:r>
            <a:r>
              <a:rPr lang="en-US" sz="2600" dirty="0" err="1">
                <a:solidFill>
                  <a:srgbClr val="999999"/>
                </a:solidFill>
                <a:latin typeface="Arial"/>
                <a:ea typeface="Arial"/>
              </a:rPr>
              <a:t>css</a:t>
            </a: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 lines of code is overridden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693960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92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97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98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99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1391</Words>
  <Application>Microsoft Office PowerPoint</Application>
  <PresentationFormat>On-screen Show (4:3)</PresentationFormat>
  <Paragraphs>508</Paragraphs>
  <Slides>112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Vu Quang Son</cp:lastModifiedBy>
  <cp:revision>149</cp:revision>
  <dcterms:modified xsi:type="dcterms:W3CDTF">2015-06-25T08:38:49Z</dcterms:modified>
</cp:coreProperties>
</file>